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6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25B288-62B1-D06B-5AF2-3F86B6B6F3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4EB6104-123C-9A4B-0FBF-60F6DC332F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A0A3D76-C29D-6C18-A2D0-38504D43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A0276B-0F5B-6A68-5469-D784BFB97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171234-E056-604B-78E4-CC2A82D1E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622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E3B2B9-8F21-ED9C-2958-186D7024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DAA5252-2CE8-53CB-B93E-2E530FB45B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24970DF-821B-8C72-809E-A55ADEAB2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7E1230-DF2C-7C27-740B-7F4D0F319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295FF5-6DF4-4409-7982-8C8F24D98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4000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E5373FA-4A46-26D9-9B36-B0E048BAB5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56E527F-1F9F-CF59-BA8D-971AAA4E0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9D53479-0B11-7B70-B0ED-E49029D57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9B0A80-E795-3AB4-5CE8-604F109A8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5CA657A-C3C9-F225-E47B-2BD5A8552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4915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90017F-9086-FFA2-1670-DBA7EC29B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4A7FC7D-775B-3A0D-EC43-AAFAC27BD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AB5EE8A-DB1D-E6E5-5ECB-B4ED0DDA6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FC1973-CA03-9FDE-D3F8-09194CCC0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810BD77-9D2B-FA58-3594-3EB85F327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0571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1406F2-50D4-367C-5F6C-48AA5EE64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4FC9CD8-7277-A021-2BFB-46BD2A74A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339A933-E847-0971-85FE-186FFDA9A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D6AB58A-1B1B-2DB0-5AB1-A8A3700DF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7796601-76F9-FADD-4F8A-186C3B076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1433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6A3A8A-51FE-8DF1-E870-8065375AF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150ECA-F530-6802-B5F6-85E277CF69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3469FFD-579C-C50A-3B2A-EAAC95F3E4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4EA2D7F-6101-C4E1-C64F-3079DD1BF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65114CF-B07E-0CA4-4CC2-67E27E99C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267A1DB-7256-4497-630A-FA0EAB21A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752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E528F0-EC2C-6A59-16EB-80F000287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14107BF-F795-B7B9-9B1D-D5E38CA58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9B8E867-27D0-5B3F-B326-EF7047CBC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3D3F233-5D6D-357C-A416-200AD6E311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DB3B212-3087-1CB3-8399-9B8ADFBF52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BB4F8C4-0CF2-C940-1565-0CFC5B6B4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78FF9DC-A778-5884-CC7C-54D4BCAAD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6BC74A6-8470-514C-4085-D09FC12F0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1850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D8EEC5-21B8-9A76-32CA-61B256840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2188D08-CA65-0D82-E3E0-2C2739E46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10AD18A-4504-C4E9-9DF3-33A0CC454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9101C84-5344-31FD-9EEB-AA046574C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6326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03FEA31-5D83-C8BE-BC74-4B7C6155B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5FA107D-5E5D-45F7-C40D-9132DD184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5D43158-110D-42FA-AF2B-049517E7A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9044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FE2D56-4A7E-A064-5171-1B6FABADB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2588C9-E2B6-F995-B644-5B9A4110A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29817CE-CC5B-87F7-4820-2D600B1965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FA601DD-6B6F-4309-D9C2-CDC8D90B7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BDDE4A1-37C9-4EF6-B3E5-762AF4EF1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BCAFC5F-24D6-BB24-2339-C94C5F407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486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FD22B7-E27E-F10A-DB9F-2247DD781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AC2DCCA-5A16-3C4A-BBDF-F28BD6848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E45871E-1605-23C9-3EAB-2A957E484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B75EC63-BD25-B581-DBD1-41DB28EC0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208D90E-C846-D1D3-01DC-B635CEF87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029BE4F-A918-6A5A-E3BE-ED3C965DB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2920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EDBBAA4-7977-28EE-4A67-A1084289E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3EAB1F4-7137-1049-2BAA-EC5A77054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49C7D8A-1C2C-8078-1609-8E731D867D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E02A9-51FF-4345-A820-4E3B400D82F4}" type="datetimeFigureOut">
              <a:rPr kumimoji="1" lang="ja-JP" altLang="en-US" smtClean="0"/>
              <a:t>2023/5/23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2675E62-6125-C565-E902-40AAF24B70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B6EE932-0C72-782B-6D19-16F37CB104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7A12F-6E99-4C8C-9E9C-706C29360C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7410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8E30C0-86A3-1AFC-220C-7A203679DA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/>
              <a:t>グリッド入力を用いた</a:t>
            </a:r>
            <a:br>
              <a:rPr lang="en-US" altLang="ja-JP" dirty="0"/>
            </a:br>
            <a:r>
              <a:rPr lang="ja-JP" altLang="en-US" dirty="0"/>
              <a:t>入力インターフェース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6566183-D2D0-CF97-7F5A-9691EB0C2F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dirty="0"/>
              <a:t>中村　裕大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77305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343976-7C36-1A07-5AE9-938C9EF5B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071"/>
            <a:ext cx="10515600" cy="1325563"/>
          </a:xfrm>
        </p:spPr>
        <p:txBody>
          <a:bodyPr/>
          <a:lstStyle/>
          <a:p>
            <a:pPr algn="ctr"/>
            <a:r>
              <a:rPr lang="ja-JP" altLang="en-US" b="1" dirty="0"/>
              <a:t>概要</a:t>
            </a:r>
            <a:endParaRPr kumimoji="1" lang="ja-JP" altLang="en-US" b="1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CA4E2E-E369-834A-2F16-C5C5513D2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8686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ja-JP" altLang="en-US" dirty="0"/>
              <a:t>キーボードを画面上に表示し、グリッド入力で文字列を入力</a:t>
            </a:r>
            <a:endParaRPr lang="en-US" altLang="ja-JP" dirty="0"/>
          </a:p>
        </p:txBody>
      </p:sp>
      <p:pic>
        <p:nvPicPr>
          <p:cNvPr id="8" name="Main 2023-05-23 15-25-10">
            <a:hlinkClick r:id="" action="ppaction://media"/>
            <a:extLst>
              <a:ext uri="{FF2B5EF4-FFF2-40B4-BE49-F238E27FC236}">
                <a16:creationId xmlns:a16="http://schemas.microsoft.com/office/drawing/2014/main" id="{C12C804D-82E3-0E94-FDE2-305CB3EE6F4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69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1208" y="1517976"/>
            <a:ext cx="7429583" cy="3916009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573139C-4965-893A-A291-2F0C2B84EF7F}"/>
              </a:ext>
            </a:extLst>
          </p:cNvPr>
          <p:cNvSpPr txBox="1"/>
          <p:nvPr/>
        </p:nvSpPr>
        <p:spPr>
          <a:xfrm>
            <a:off x="2935705" y="5646821"/>
            <a:ext cx="616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急遽、定食屋「宮本むなし」で動画を取る自分</a:t>
            </a:r>
            <a:endParaRPr kumimoji="1" lang="en-US" altLang="ja-JP" dirty="0"/>
          </a:p>
          <a:p>
            <a:pPr algn="ctr"/>
            <a:r>
              <a:rPr lang="ja-JP" altLang="en-US" dirty="0"/>
              <a:t>この時は</a:t>
            </a:r>
            <a:r>
              <a:rPr lang="en-US" altLang="ja-JP" dirty="0"/>
              <a:t>”think”</a:t>
            </a:r>
            <a:r>
              <a:rPr lang="ja-JP" altLang="en-US" dirty="0"/>
              <a:t>という単語を入力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719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7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C4D144-5113-3755-C0BD-0C81B6BE7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b="1" dirty="0"/>
              <a:t>仕組み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FD1B35-826A-A4B6-210A-56649928C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Nltk</a:t>
            </a:r>
            <a:r>
              <a:rPr lang="ja-JP" altLang="en-US" dirty="0"/>
              <a:t>の英単語辞書を使用</a:t>
            </a:r>
            <a:r>
              <a:rPr lang="en-US" altLang="ja-JP" dirty="0"/>
              <a:t>(24</a:t>
            </a:r>
            <a:r>
              <a:rPr lang="ja-JP" altLang="en-US" dirty="0"/>
              <a:t>万単語収録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手の骨格を検出し、キーボードを表示</a:t>
            </a:r>
            <a:endParaRPr lang="en-US" altLang="ja-JP" dirty="0"/>
          </a:p>
          <a:p>
            <a:r>
              <a:rPr kumimoji="1" lang="ja-JP" altLang="en-US" dirty="0"/>
              <a:t>手の人差し指が立つと軌跡の取得を開始</a:t>
            </a:r>
            <a:endParaRPr kumimoji="1" lang="en-US" altLang="ja-JP" dirty="0"/>
          </a:p>
          <a:p>
            <a:r>
              <a:rPr lang="ja-JP" altLang="en-US" dirty="0"/>
              <a:t>手の人差し指がしまわれると取得を終了</a:t>
            </a:r>
            <a:endParaRPr lang="en-US" altLang="ja-JP" dirty="0"/>
          </a:p>
          <a:p>
            <a:r>
              <a:rPr kumimoji="1" lang="ja-JP" altLang="en-US" dirty="0"/>
              <a:t>シンプルなアルゴリズムで入力された単語を予測</a:t>
            </a:r>
            <a:endParaRPr kumimoji="1" lang="en-US" altLang="ja-JP" dirty="0"/>
          </a:p>
          <a:p>
            <a:r>
              <a:rPr lang="ja-JP" altLang="en-US" dirty="0"/>
              <a:t>入力された文字列と辞書に存在する文字列の類似度を測定し、入力候補を３つ表示する</a:t>
            </a: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4740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C3DAF2-789B-A252-DD18-81C826748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b="1" dirty="0"/>
              <a:t>詳細</a:t>
            </a:r>
            <a:endParaRPr kumimoji="1" lang="ja-JP" altLang="en-US" b="1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5872F95-A2A7-9D9A-9974-A42B2B822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辞書単語の検索速度を上げるため辞書型で保存し、探索の際にハッシュ法を使用</a:t>
            </a:r>
            <a:endParaRPr kumimoji="1" lang="en-US" altLang="ja-JP" dirty="0"/>
          </a:p>
          <a:p>
            <a:r>
              <a:rPr kumimoji="1" lang="ja-JP" altLang="en-US" dirty="0"/>
              <a:t>骨格検出には</a:t>
            </a:r>
            <a:r>
              <a:rPr kumimoji="1" lang="en-US" altLang="ja-JP" dirty="0" err="1"/>
              <a:t>Mediapipe</a:t>
            </a:r>
            <a:r>
              <a:rPr kumimoji="1" lang="ja-JP" altLang="en-US" dirty="0"/>
              <a:t>を使用</a:t>
            </a:r>
            <a:r>
              <a:rPr kumimoji="1" lang="en-US" altLang="ja-JP" dirty="0"/>
              <a:t>(CPU</a:t>
            </a:r>
            <a:r>
              <a:rPr kumimoji="1" lang="ja-JP" altLang="en-US" dirty="0"/>
              <a:t>で実装可能</a:t>
            </a:r>
            <a:r>
              <a:rPr kumimoji="1" lang="en-US" altLang="ja-JP" dirty="0"/>
              <a:t>)</a:t>
            </a:r>
          </a:p>
          <a:p>
            <a:r>
              <a:rPr lang="ja-JP" altLang="en-US" dirty="0"/>
              <a:t>類似度の測定には</a:t>
            </a:r>
            <a:r>
              <a:rPr lang="en-US" altLang="ja-JP" dirty="0"/>
              <a:t>Ratcliff/</a:t>
            </a:r>
            <a:r>
              <a:rPr lang="en-US" altLang="ja-JP" dirty="0" err="1"/>
              <a:t>Obershelp</a:t>
            </a:r>
            <a:r>
              <a:rPr lang="en-US" altLang="ja-JP" dirty="0"/>
              <a:t>(</a:t>
            </a:r>
            <a:r>
              <a:rPr lang="ja-JP" altLang="en-US" dirty="0"/>
              <a:t>２つのシーケンスの共通部分を算出することにより、文字順序が異なっていても類似度を測定できる</a:t>
            </a:r>
            <a:r>
              <a:rPr lang="en-US" altLang="ja-JP" dirty="0"/>
              <a:t>)</a:t>
            </a:r>
            <a:r>
              <a:rPr lang="ja-JP" altLang="en-US" dirty="0"/>
              <a:t>アルゴリズムを使用</a:t>
            </a:r>
            <a:endParaRPr lang="en-US" altLang="ja-JP" dirty="0"/>
          </a:p>
          <a:p>
            <a:r>
              <a:rPr kumimoji="1" lang="ja-JP" altLang="en-US" dirty="0"/>
              <a:t>学習データとして単語と軌跡を含む</a:t>
            </a:r>
            <a:r>
              <a:rPr kumimoji="1" lang="en-US" altLang="ja-JP" dirty="0"/>
              <a:t>csv</a:t>
            </a:r>
            <a:r>
              <a:rPr kumimoji="1" lang="ja-JP" altLang="en-US" dirty="0"/>
              <a:t>ファイルの要素も</a:t>
            </a:r>
            <a:r>
              <a:rPr lang="ja-JP" altLang="en-US" dirty="0"/>
              <a:t>ハウスドルフ距離</a:t>
            </a:r>
            <a:r>
              <a:rPr lang="en-US" altLang="ja-JP" dirty="0"/>
              <a:t>(</a:t>
            </a:r>
            <a:r>
              <a:rPr lang="ja-JP" altLang="en-US" dirty="0"/>
              <a:t>点集合間の軌跡の類似度</a:t>
            </a:r>
            <a:r>
              <a:rPr lang="en-US" altLang="ja-JP" dirty="0"/>
              <a:t>)</a:t>
            </a:r>
            <a:r>
              <a:rPr lang="ja-JP" altLang="en-US" dirty="0"/>
              <a:t>を用いて</a:t>
            </a:r>
            <a:r>
              <a:rPr kumimoji="1" lang="ja-JP" altLang="en-US" dirty="0"/>
              <a:t>類似度に合算</a:t>
            </a: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2591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C7E427-E4C8-FF61-62D8-02B7D57B7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b="1" dirty="0"/>
              <a:t>入力アルゴリズム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24C141-0C56-9D26-19D9-1F9351FD8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人差し指の先端の座標を取得し、毎フレームごとに自分がいるキーの場所を逆算し、キーを取得</a:t>
            </a:r>
            <a:endParaRPr kumimoji="1" lang="en-US" altLang="ja-JP" dirty="0"/>
          </a:p>
          <a:p>
            <a:r>
              <a:rPr lang="ja-JP" altLang="en-US" dirty="0"/>
              <a:t>取得したキーの場所が前フレームと同じならばインクリメント、異なれば、あらたなキーの配列要素を作成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(</a:t>
            </a:r>
            <a:r>
              <a:rPr lang="ja-JP" altLang="en-US" dirty="0"/>
              <a:t>例</a:t>
            </a:r>
            <a:r>
              <a:rPr lang="en-US" altLang="ja-JP" dirty="0"/>
              <a:t>)</a:t>
            </a:r>
            <a:r>
              <a:rPr lang="ja-JP" altLang="en-US" dirty="0"/>
              <a:t>配列 </a:t>
            </a:r>
            <a:r>
              <a:rPr lang="en-US" altLang="ja-JP" dirty="0"/>
              <a:t>= [[“k”, 10], [“j”, 1], [“g”, 2], [“e”, 12], [“y”, 18]]</a:t>
            </a:r>
          </a:p>
          <a:p>
            <a:r>
              <a:rPr kumimoji="1" lang="ja-JP" altLang="en-US" dirty="0"/>
              <a:t>計測終了後</a:t>
            </a:r>
            <a:r>
              <a:rPr lang="ja-JP" altLang="en-US" dirty="0"/>
              <a:t>、数列を導出し、上限</a:t>
            </a:r>
            <a:r>
              <a:rPr lang="en-US" altLang="ja-JP" dirty="0"/>
              <a:t>(</a:t>
            </a:r>
            <a:r>
              <a:rPr lang="ja-JP" altLang="en-US" dirty="0"/>
              <a:t>スリーシグマ法</a:t>
            </a:r>
            <a:r>
              <a:rPr lang="en-US" altLang="ja-JP" dirty="0"/>
              <a:t>)</a:t>
            </a:r>
            <a:r>
              <a:rPr lang="ja-JP" altLang="en-US" dirty="0"/>
              <a:t>と下限</a:t>
            </a:r>
            <a:r>
              <a:rPr lang="en-US" altLang="ja-JP" dirty="0"/>
              <a:t>(</a:t>
            </a:r>
            <a:r>
              <a:rPr lang="ja-JP" altLang="en-US" dirty="0"/>
              <a:t>四分位法</a:t>
            </a:r>
            <a:r>
              <a:rPr lang="en-US" altLang="ja-JP" dirty="0"/>
              <a:t>)</a:t>
            </a:r>
            <a:r>
              <a:rPr lang="ja-JP" altLang="en-US" dirty="0"/>
              <a:t>を設定</a:t>
            </a:r>
            <a:endParaRPr lang="en-US" altLang="ja-JP" dirty="0"/>
          </a:p>
          <a:p>
            <a:r>
              <a:rPr kumimoji="1" lang="ja-JP" altLang="en-US" dirty="0"/>
              <a:t>上限を超えるキーは２つに増やし、下限を下回るキーは消去</a:t>
            </a:r>
            <a:endParaRPr kumimoji="1" lang="en-US" altLang="ja-JP" dirty="0"/>
          </a:p>
          <a:p>
            <a:r>
              <a:rPr kumimoji="1" lang="ja-JP" altLang="en-US" dirty="0"/>
              <a:t>辞書に存在しない</a:t>
            </a:r>
            <a:r>
              <a:rPr kumimoji="1" lang="en-US" altLang="ja-JP" dirty="0"/>
              <a:t>2</a:t>
            </a:r>
            <a:r>
              <a:rPr kumimoji="1" lang="ja-JP" altLang="en-US" dirty="0"/>
              <a:t>つの文字の並びを消去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qn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cj</a:t>
            </a:r>
            <a:r>
              <a:rPr kumimoji="1" lang="en-US" altLang="ja-JP" dirty="0"/>
              <a:t>, </a:t>
            </a:r>
            <a:r>
              <a:rPr kumimoji="1" lang="en-US" altLang="ja-JP" dirty="0" err="1"/>
              <a:t>qp</a:t>
            </a:r>
            <a:r>
              <a:rPr kumimoji="1" lang="ja-JP" altLang="en-US" dirty="0"/>
              <a:t>など</a:t>
            </a:r>
            <a:r>
              <a:rPr kumimoji="1" lang="en-US" altLang="ja-JP" dirty="0"/>
              <a:t>)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43037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9D140E-65DE-A2D3-A757-631403B59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ja-JP" altLang="en-US" b="1" dirty="0"/>
              <a:t>出力のアルゴリズム</a:t>
            </a:r>
            <a:endParaRPr kumimoji="1" lang="ja-JP" altLang="en-US" b="1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644511F-86FB-54E1-8FA5-6039A232E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３つの候補を出力し、選ばれたものの軌跡を取得</a:t>
            </a:r>
            <a:endParaRPr kumimoji="1" lang="en-US" altLang="ja-JP" dirty="0"/>
          </a:p>
          <a:p>
            <a:r>
              <a:rPr lang="en-US" altLang="ja-JP" dirty="0"/>
              <a:t>c</a:t>
            </a:r>
            <a:r>
              <a:rPr kumimoji="1" lang="en-US" altLang="ja-JP" dirty="0"/>
              <a:t>sv</a:t>
            </a:r>
            <a:r>
              <a:rPr kumimoji="1" lang="ja-JP" altLang="en-US" dirty="0"/>
              <a:t>ファイルに選択単語と軌跡情報を記述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【</a:t>
            </a:r>
            <a:r>
              <a:rPr lang="ja-JP" altLang="en-US" dirty="0"/>
              <a:t>未実装</a:t>
            </a:r>
            <a:r>
              <a:rPr lang="en-US" altLang="ja-JP" dirty="0"/>
              <a:t>】</a:t>
            </a:r>
          </a:p>
          <a:p>
            <a:r>
              <a:rPr lang="ja-JP" altLang="en-US" dirty="0"/>
              <a:t>前回の入力単語から今回の入力単語を</a:t>
            </a:r>
            <a:r>
              <a:rPr lang="en-US" altLang="ja-JP" dirty="0"/>
              <a:t>transformer</a:t>
            </a:r>
            <a:r>
              <a:rPr lang="ja-JP" altLang="en-US" dirty="0"/>
              <a:t>などを用いて実装？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72581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1D57C7-01F3-26B8-ED9D-FBB946A57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2633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b="1" dirty="0"/>
              <a:t>課題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939390E-F300-687F-2A68-99445D478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5393"/>
            <a:ext cx="10515600" cy="4351338"/>
          </a:xfrm>
        </p:spPr>
        <p:txBody>
          <a:bodyPr/>
          <a:lstStyle/>
          <a:p>
            <a:r>
              <a:rPr kumimoji="1" lang="en-US" altLang="ja-JP" dirty="0"/>
              <a:t>GUI</a:t>
            </a:r>
            <a:r>
              <a:rPr kumimoji="1" lang="ja-JP" altLang="en-US" dirty="0"/>
              <a:t>の問題か、思っているよりも入力が難しい</a:t>
            </a:r>
            <a:r>
              <a:rPr kumimoji="1" lang="en-US" altLang="ja-JP" dirty="0"/>
              <a:t>(</a:t>
            </a:r>
            <a:r>
              <a:rPr kumimoji="1" lang="ja-JP" altLang="en-US" dirty="0"/>
              <a:t>慣れが必要</a:t>
            </a:r>
            <a:r>
              <a:rPr kumimoji="1" lang="en-US" altLang="ja-JP" dirty="0"/>
              <a:t>)</a:t>
            </a:r>
          </a:p>
          <a:p>
            <a:r>
              <a:rPr kumimoji="1" lang="en-US" altLang="ja-JP" dirty="0"/>
              <a:t>24</a:t>
            </a:r>
            <a:r>
              <a:rPr kumimoji="1" lang="ja-JP" altLang="en-US" dirty="0"/>
              <a:t>万単語の辞書だと</a:t>
            </a:r>
            <a:r>
              <a:rPr kumimoji="1" lang="en-US" altLang="ja-JP" dirty="0"/>
              <a:t>O(1)</a:t>
            </a:r>
            <a:r>
              <a:rPr kumimoji="1" lang="ja-JP" altLang="en-US" dirty="0"/>
              <a:t>でも時間がかかる</a:t>
            </a:r>
            <a:endParaRPr lang="en-US" altLang="ja-JP" dirty="0"/>
          </a:p>
          <a:p>
            <a:r>
              <a:rPr lang="ja-JP" altLang="en-US" dirty="0"/>
              <a:t>キーボードが隣接しているものだけの文字列</a:t>
            </a:r>
            <a:r>
              <a:rPr lang="en-US" altLang="ja-JP" dirty="0"/>
              <a:t>”red”</a:t>
            </a:r>
            <a:r>
              <a:rPr lang="ja-JP" altLang="en-US" dirty="0"/>
              <a:t>などが下限の導出よりはじかれてしまう傾向にある</a:t>
            </a:r>
            <a:endParaRPr kumimoji="1" lang="ja-JP" altLang="en-US" dirty="0"/>
          </a:p>
        </p:txBody>
      </p:sp>
      <p:pic>
        <p:nvPicPr>
          <p:cNvPr id="4" name="Main 2023-05-23 15-33-22">
            <a:hlinkClick r:id="" action="ppaction://media"/>
            <a:extLst>
              <a:ext uri="{FF2B5EF4-FFF2-40B4-BE49-F238E27FC236}">
                <a16:creationId xmlns:a16="http://schemas.microsoft.com/office/drawing/2014/main" id="{2E2D77AB-5542-C82F-FC1E-3C592FF1028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8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04147" y="3011262"/>
            <a:ext cx="5983705" cy="3153911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AA8CE0E-40B8-0835-CFA8-81097D1D9CF3}"/>
              </a:ext>
            </a:extLst>
          </p:cNvPr>
          <p:cNvSpPr txBox="1"/>
          <p:nvPr/>
        </p:nvSpPr>
        <p:spPr>
          <a:xfrm>
            <a:off x="3465095" y="6384757"/>
            <a:ext cx="508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“application”</a:t>
            </a:r>
            <a:r>
              <a:rPr kumimoji="1" lang="ja-JP" altLang="en-US" dirty="0"/>
              <a:t>という単語を打った後のラグ</a:t>
            </a:r>
          </a:p>
        </p:txBody>
      </p:sp>
    </p:spTree>
    <p:extLst>
      <p:ext uri="{BB962C8B-B14F-4D97-AF65-F5344CB8AC3E}">
        <p14:creationId xmlns:p14="http://schemas.microsoft.com/office/powerpoint/2010/main" val="210429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1C63FA-EFA7-4418-598A-3424B63F6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 b="1" dirty="0"/>
              <a:t>対策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80F70D-3249-06DC-F542-49F326DC7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ネイティブの使用単語数の平均が２～３万らしいので辞書をよりよいモデルに置き換えることで高速化</a:t>
            </a:r>
            <a:r>
              <a:rPr kumimoji="1" lang="en-US" altLang="ja-JP" dirty="0"/>
              <a:t>(</a:t>
            </a:r>
            <a:r>
              <a:rPr kumimoji="1" lang="ja-JP" altLang="en-US" dirty="0"/>
              <a:t>足りない単語は</a:t>
            </a:r>
            <a:r>
              <a:rPr lang="ja-JP" altLang="en-US" dirty="0"/>
              <a:t>学習データより補完計画？</a:t>
            </a:r>
            <a:r>
              <a:rPr kumimoji="1" lang="en-US" altLang="ja-JP" dirty="0"/>
              <a:t>)</a:t>
            </a:r>
          </a:p>
          <a:p>
            <a:r>
              <a:rPr kumimoji="1" lang="ja-JP" altLang="en-US" dirty="0"/>
              <a:t>下限も同様にツーシグマ法またはスリーシグマ法に近い形で分布から推定する方がよい？</a:t>
            </a:r>
            <a:r>
              <a:rPr kumimoji="1" lang="en-US" altLang="ja-JP" dirty="0"/>
              <a:t>(</a:t>
            </a:r>
            <a:r>
              <a:rPr kumimoji="1" lang="ja-JP" altLang="en-US" dirty="0"/>
              <a:t>実験したが四分位法の威力が強かった</a:t>
            </a:r>
            <a:r>
              <a:rPr kumimoji="1" lang="en-US" altLang="ja-JP" dirty="0"/>
              <a:t>)</a:t>
            </a:r>
          </a:p>
          <a:p>
            <a:r>
              <a:rPr lang="en-US" altLang="ja-JP" dirty="0"/>
              <a:t>GUI</a:t>
            </a:r>
            <a:r>
              <a:rPr lang="ja-JP" altLang="en-US" dirty="0"/>
              <a:t>に関してアイディアが欲しい、、、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66322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548</Words>
  <Application>Microsoft Office PowerPoint</Application>
  <PresentationFormat>ワイド画面</PresentationFormat>
  <Paragraphs>39</Paragraphs>
  <Slides>8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游ゴシック</vt:lpstr>
      <vt:lpstr>游ゴシック Light</vt:lpstr>
      <vt:lpstr>Arial</vt:lpstr>
      <vt:lpstr>Office テーマ</vt:lpstr>
      <vt:lpstr>グリッド入力を用いた 入力インターフェース</vt:lpstr>
      <vt:lpstr>概要</vt:lpstr>
      <vt:lpstr>仕組み</vt:lpstr>
      <vt:lpstr>詳細</vt:lpstr>
      <vt:lpstr>入力アルゴリズム</vt:lpstr>
      <vt:lpstr>出力のアルゴリズム</vt:lpstr>
      <vt:lpstr>課題</vt:lpstr>
      <vt:lpstr>対策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グリッド入力を用いた 入力インターフェース</dc:title>
  <dc:creator>裕大 中村</dc:creator>
  <cp:lastModifiedBy>裕大 中村</cp:lastModifiedBy>
  <cp:revision>3</cp:revision>
  <dcterms:created xsi:type="dcterms:W3CDTF">2023-05-23T05:26:05Z</dcterms:created>
  <dcterms:modified xsi:type="dcterms:W3CDTF">2023-05-23T15:20:24Z</dcterms:modified>
</cp:coreProperties>
</file>

<file path=docProps/thumbnail.jpeg>
</file>